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4" r:id="rId5"/>
    <p:sldId id="273" r:id="rId6"/>
    <p:sldId id="274" r:id="rId7"/>
    <p:sldId id="275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>
        <p:scale>
          <a:sx n="83" d="100"/>
          <a:sy n="83" d="100"/>
        </p:scale>
        <p:origin x="-89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16808" y="1675449"/>
            <a:ext cx="6052821" cy="2906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5500"/>
              </a:lnSpc>
            </a:pPr>
            <a:r>
              <a:rPr lang="ru-RU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exandra Zeferino One" panose="03000500000000020003" pitchFamily="66" charset="0"/>
              </a:rPr>
              <a:t>Особенности использования песочной терапии в профилактике зависимого поведения</a:t>
            </a:r>
            <a:endParaRPr lang="ru-RU" sz="4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exandra Zeferino One" panose="0300050000000002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08594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ОСОБЕННОСТИ ДЕТСКОЙ ПЕСОЧНОЙ ПСИХОТЕРАПИИ</a:t>
            </a:r>
          </a:p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бщие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стадии игры с песком у детей: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Первая стадия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«Хаос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Вторая стадия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«Борьба»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Третья стадия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– «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Исход»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8459c98083b0ec8b13417a884a4e57a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300" y="2866692"/>
            <a:ext cx="6477000" cy="3610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86231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28" y="-68580"/>
            <a:ext cx="9139938" cy="6858000"/>
          </a:xfrm>
          <a:prstGeom prst="rect">
            <a:avLst/>
          </a:prstGeom>
        </p:spPr>
      </p:pic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736600" y="-369332"/>
            <a:ext cx="71247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СХЕМА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АНАЛИЗА ПЕСОЧНЫХ МИРОВ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36600" y="1565910"/>
            <a:ext cx="7538719" cy="44805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95060" y="45148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80160" y="1840230"/>
            <a:ext cx="2251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Внутренний мир,                                            Коллективное сознание,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духовная и религиозная жизнь</a:t>
            </a:r>
            <a:r>
              <a:rPr lang="ru-RU" dirty="0"/>
              <a:t>	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1840230"/>
            <a:ext cx="1337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852160" y="1840230"/>
            <a:ext cx="20916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Коллективное сознание, профессия, школа, будущие отношения с отцом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0160" y="4637571"/>
            <a:ext cx="22517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Инстинктивная, творческая природа, «океан» бессознательного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4514850"/>
            <a:ext cx="21374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Более осознанная земная связанность. Отношения с матерью, первичная привязанность, образ тела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794760" y="2651760"/>
            <a:ext cx="1760220" cy="1611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ЭГО: центр личности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6501" y="1152644"/>
            <a:ext cx="6126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Левая сторона                                                     Правая сторона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" y="1565910"/>
            <a:ext cx="4114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Выше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Ниж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</p:spTree>
    <p:extLst>
      <p:ext uri="{BB962C8B-B14F-4D97-AF65-F5344CB8AC3E}">
        <p14:creationId xmlns:p14="http://schemas.microsoft.com/office/powerpoint/2010/main" val="408623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5755" y="417106"/>
            <a:ext cx="849249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РОЛЬ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ПСИХОЛОГА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Психолог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процедуре песочной терапии является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психологическим контейнером,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который  удерживает то, что происходит на подносе, и в комнате терапии.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Психолог также является для клиента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моделью,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демонстрирует акт  реального слушания и присутствия.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Психолог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показывает способность без оценивания наблюдать за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творческим 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имеющим огромное значение процессом.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Служит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соединяющим звеном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между клиентом и собственно песочной картиной.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Песочная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терапия для клиента — это путь исследования. Психолог -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проводник на этом пути.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2314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41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31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1000" y="419101"/>
            <a:ext cx="83058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Sandplay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юнгианская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песочная терапия.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Техника Мира, предшественник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юнгианской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песочной терапии, была развита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Маргарет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Ловенфельд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британским педиатром, в конце 1920-х годов.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подносе с влажным или сухим песком клиент располагает миниатюрные объекты и создает картины. Через контакт с песком и миниатюрами он облекает в физическую форму свои самые глубинные сознательные и бессознательные мысли и чувства. 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Использование песка и воды автоматически возвращает кли­ентов назад, к областям опыта, который является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травматичным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должен быть пережит заново для преодоления его последствий.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Часто клиент не может найти слов для объяснения своих труд­ностей, боли или конфликта. Он не понимает причины происхо­дящего с ним, не видит решения возникших проблем. Песочная терапия может обеспечить клиенту возможность представить в образах то, что происходит в его внутреннем или внешнем мире.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231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92100" y="215900"/>
            <a:ext cx="35941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4500" algn="l"/>
              </a:tabLst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МЕСТО ДЛЯ ПЕСОЧНОЙ ТЕРАПИИ ДОЛЖНО ИМЕТЬ: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4500" algn="l"/>
              </a:tabLst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44500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Подносы с песком;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44500" algn="l"/>
              </a:tabLst>
            </a:pPr>
            <a:r>
              <a:rPr lang="ru-RU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Столы;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44500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Оборудование для коллекции символов;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44500" algn="l"/>
              </a:tabLst>
            </a:pPr>
            <a:r>
              <a:rPr lang="ru-RU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Рабочее пространство;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44500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Песок и вода;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44500" algn="l"/>
              </a:tabLst>
            </a:pPr>
            <a:r>
              <a:rPr lang="ru-RU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Миниатюрные объекты;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44500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Многоцелевой материал.</a:t>
            </a:r>
          </a:p>
        </p:txBody>
      </p:sp>
      <p:pic>
        <p:nvPicPr>
          <p:cNvPr id="6" name="Рисунок 5" descr="кабине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0" y="1181100"/>
            <a:ext cx="5309870" cy="452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6231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03199" y="-447495"/>
            <a:ext cx="8718731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7675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7675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76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СТАДИИ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ПРОЦЕССА ПЕСОЧНОЙ ТЕРАПИИ: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мира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• Клиент создает мир в подносе с песком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• Психолог является свидетелем, уважая процесс клиента, не вмешивается и не интерпретирует.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/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7675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231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2634" y="-125819"/>
            <a:ext cx="8718731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Переживание и реконструкция 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Переживание: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• Предоставьте клиенту возможность поразмышлять над своим миром. Это время для погружения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Реконструкция: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• Сообщите клиенту, что он может оставить мир таким, какой он есть, или сделать изменения.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• Предоставьте клиенту время поразмышлять над измененным миром.</a:t>
            </a:r>
          </a:p>
          <a:p>
            <a:pPr lvl="0"/>
            <a:endParaRPr lang="ru-RU" sz="2400" dirty="0" smtClean="0"/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7675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687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11758" y="263753"/>
            <a:ext cx="8718731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. Терапия 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Экскурсия по миру: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Присоединитесь к клиенту на его стороне подноса и предложите путешествие по его миру.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Проявите внимание к языку и невербальным стимулам клиента.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Не вторгайтесь в пространство клиента.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Стимулируйте клиента к тому, чтобы он прислушивался к возникающим чувствам и эмоциям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indent="355600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Терапевтическое вмешательство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Задайте вопросы о мире, отражая только то, что клиент сказал.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Удерживайте внимание на объектах мира клиента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687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4299" y="-2709"/>
            <a:ext cx="9031731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4013" algn="l"/>
              </a:tabLst>
            </a:pPr>
            <a:r>
              <a:rPr lang="ru-RU" sz="3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Переход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4013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Понимание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3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4013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	Помогите клиенту разобраться и понять информацию, пришедшую через песочную терапию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4013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4013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Переход к реальному миру клиента: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4013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Спросите клиента, как события в подносе отражают его жизнь.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4013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Помогите клиенту понять смыслы его песочного мира.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4013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Стимулируйте клиента видеть, какие проблемы его ежедневной жизни отражены в подносе.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4013" algn="l"/>
              </a:tabLs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048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460" y="287001"/>
            <a:ext cx="889254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444500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5. Документация</a:t>
            </a:r>
          </a:p>
          <a:p>
            <a:pPr indent="444500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indent="355600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Фотографирование: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• Клиент фотографирует свой мир своим фотоаппаратом или камерой психолога (с возможностью получения фотогра­фии).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• С разрешения клиента психолог фотографирует его мир. </a:t>
            </a:r>
          </a:p>
          <a:p>
            <a:pPr lvl="0"/>
            <a:endParaRPr lang="ru-RU" sz="3600" dirty="0" smtClean="0"/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231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65760" y="-318790"/>
            <a:ext cx="877824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4013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4013" algn="l"/>
              </a:tabLs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4013" algn="l"/>
              </a:tabLst>
            </a:pP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Демонтаж мира 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4013" algn="l"/>
              </a:tabLst>
            </a:pP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4013" algn="l"/>
              </a:tabLst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Анализ: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4013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Демонтируйте мир клиента, размышляя над его процессом.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54013" algn="l"/>
              </a:tabLst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4013" algn="l"/>
              </a:tabLst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Уборка: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4013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Разместите использованные объекты на их обычные места.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4013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Закончите ваши записи.</a:t>
            </a:r>
          </a:p>
        </p:txBody>
      </p:sp>
    </p:spTree>
    <p:extLst>
      <p:ext uri="{BB962C8B-B14F-4D97-AF65-F5344CB8AC3E}">
        <p14:creationId xmlns:p14="http://schemas.microsoft.com/office/powerpoint/2010/main" val="4086231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969</TotalTime>
  <Words>572</Words>
  <Application>Microsoft Office PowerPoint</Application>
  <PresentationFormat>Экран (4:3)</PresentationFormat>
  <Paragraphs>114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user</cp:lastModifiedBy>
  <cp:revision>89</cp:revision>
  <dcterms:created xsi:type="dcterms:W3CDTF">2013-11-19T05:52:05Z</dcterms:created>
  <dcterms:modified xsi:type="dcterms:W3CDTF">2015-10-07T17:18:58Z</dcterms:modified>
</cp:coreProperties>
</file>